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7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5"/>
    <p:restoredTop sz="84290"/>
  </p:normalViewPr>
  <p:slideViewPr>
    <p:cSldViewPr snapToGrid="0" snapToObjects="1">
      <p:cViewPr varScale="1">
        <p:scale>
          <a:sx n="96" d="100"/>
          <a:sy n="96" d="100"/>
        </p:scale>
        <p:origin x="19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92AEF-1B3F-8A44-A461-47F6F783C00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EF685-AA90-9D49-84A3-A70E727F4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1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8EF685-AA90-9D49-84A3-A70E727F45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53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0EA198-732D-E744-962B-EDFD497692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2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FC35E-FEAD-3340-AC0D-9408A5EB9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20EC3-E2C1-F44D-BB20-01EEA81E6F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56839-3E3D-6740-91C8-C31FBA81A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817B4-2C76-744B-B00C-030919FC7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F0D40-2CCA-4949-BA4E-E0FF86887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0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027A9-0EF3-6B4D-B5DF-6717EFDA7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36F59D-CF90-C74D-AAB0-83A57F18C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F0F34-9735-E14D-953E-7F7EA1733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E0BC0-4535-4046-BABC-94154CE46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3ECF2-E98F-9547-9F6A-C2590496E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8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AE2A4A-688F-5645-9BA9-265C484828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865A9-3AF4-474D-96FF-64099C0C4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20251-E5DB-094F-A312-7B14B359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4C025-84B7-DF4C-AF6C-A2FEBB71B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DE9F3-E6FB-BC4D-A2B0-39554232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7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4B134-A523-6341-BACD-EE58BFC7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0A22D-A7E1-7341-A4EE-78BF8018A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F02D-5ED4-ED46-BC1B-DFBDE2985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D2CFD-2B1B-D64D-BE38-881FDC1E2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332D8-E282-8D46-BCCA-10C2AE419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3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8506D-840F-074E-A826-D1521FCE2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BA0E6-48CC-824E-AD37-62F0269FD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CB824-91B8-8442-9580-4CD890CC6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7A183-9252-5343-A6B3-871BCED43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13255-284F-C145-9966-A5F0420C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12F28-41F2-4849-990F-E6A862945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5DDB0-34CE-2541-BEE0-61684F3769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7DCC0-79D3-5D4B-8473-BFBB8D1F9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8780D-3ED0-1843-974F-BBE698BC4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26EFB-54E9-E443-A7DC-EDD5F1B67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0A055-3FF0-794C-A672-DA37630F9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C1EEB-3E09-A146-9EAE-648985CCD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6EA06-B902-9E4B-B49C-ACB38CC36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14B43-A0FC-6E41-8BF5-FE590E7D9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30D55B-CAE6-B343-A54E-0587769FB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BB6894-D94A-5E48-B6B1-31A18F1AB1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C7862A-C524-9F4E-AF7B-D5DAA387A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222FDA-ABDE-474A-B36E-78D0BC2EC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0FE976-71DB-384B-B6F0-3E477ADD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4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D6806-F158-BF4C-B8A6-15D51DAFC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25B7B-6C03-5640-BCC8-93F612FE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7B6A3-C6C4-F845-99E5-CB034EA3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A1E521-DBA7-A142-8E17-58134ADD0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1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778E8-9BF2-6A47-B3F2-4D019AAA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30C94-0F9E-7645-980B-A18A7F0C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1C8DE-EADD-8548-9E8D-7985EDE2E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8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F55AD-F572-A64E-AAC1-80D7496C3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69022-68E5-A146-B6B0-9380EF714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85B03-AD1C-F744-B210-7E4CB9267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D4E5E6-3C89-C745-89CD-CFEFE708B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4B587-90ED-744D-8F35-942CC4B48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82CF7-DB75-D545-B65A-FFD0F42F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4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FC4D0-1066-D249-BF1B-2AA7088FF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C885A2-F9C3-C549-8268-417304283F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54B98-EEA3-D64E-91A3-CCB5544EA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252FC-A8C0-CE43-A57A-3C19874D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A4AAE-8688-174C-8313-30720E153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6598D-5DC1-484A-A070-2454A76BE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3B3953-864A-C141-9808-05CA68CA5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FC234-EC77-4446-8976-77CD9456C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BFCCD-DB0C-4649-87DF-0ABDC7C2C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3F02D-2D60-E14B-95EA-9739BF644CAF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6F33E-AF9D-7C4B-80FD-83DAEAF8C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F49E7-79DF-D84A-B04B-EFA3D6E79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E899-A901-BE44-8AF5-9483A4909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9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jp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omannatsheh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uroscience.alquds.edu/?fbclid=IwAR3YXVtrbDUuR0rbz1qI7sXCpZqIo1sL-cyFQahH70K6t9sUdtrgF6VAuRE" TargetMode="External"/><Relationship Id="rId5" Type="http://schemas.openxmlformats.org/officeDocument/2006/relationships/hyperlink" Target="mailto:neuroscience@alquds.edu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F5753A-F10A-8344-90F2-60D1576EA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182" y="3446569"/>
            <a:ext cx="2339412" cy="6043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E7D7AC-9CCC-7247-8C0C-D01479B831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8371" y="4794962"/>
            <a:ext cx="1768996" cy="5675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DAD6BB5-20C4-D14A-AA09-6CE28E338E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1180" y="4157861"/>
            <a:ext cx="1823527" cy="117992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829AFE2-3E94-9A48-9313-F58D81FCB2E5}"/>
              </a:ext>
            </a:extLst>
          </p:cNvPr>
          <p:cNvSpPr txBox="1"/>
          <p:nvPr/>
        </p:nvSpPr>
        <p:spPr>
          <a:xfrm>
            <a:off x="2549092" y="1864327"/>
            <a:ext cx="21694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M.D.</a:t>
            </a:r>
          </a:p>
          <a:p>
            <a:r>
              <a:rPr lang="en-US" sz="2000" dirty="0">
                <a:solidFill>
                  <a:srgbClr val="9304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Researcher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58D78E-5526-924C-A5DB-BEDA18E04911}"/>
              </a:ext>
            </a:extLst>
          </p:cNvPr>
          <p:cNvSpPr txBox="1"/>
          <p:nvPr/>
        </p:nvSpPr>
        <p:spPr>
          <a:xfrm>
            <a:off x="908418" y="4088899"/>
            <a:ext cx="27076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Post-M.D. Fellow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Ph.D., Neuroscience</a:t>
            </a:r>
          </a:p>
          <a:p>
            <a:r>
              <a:rPr lang="en-US" sz="2000" dirty="0">
                <a:solidFill>
                  <a:srgbClr val="9304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Post-M.D. Researcher, Team Leader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9A3535-18D5-1340-809A-391C3E3A05C5}"/>
              </a:ext>
            </a:extLst>
          </p:cNvPr>
          <p:cNvSpPr txBox="1"/>
          <p:nvPr/>
        </p:nvSpPr>
        <p:spPr>
          <a:xfrm>
            <a:off x="4196369" y="5506183"/>
            <a:ext cx="41341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Postdoctoral Fellow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Assistant Professor</a:t>
            </a:r>
          </a:p>
          <a:p>
            <a:r>
              <a:rPr lang="en-US" sz="2000" dirty="0">
                <a:solidFill>
                  <a:srgbClr val="9304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 Director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1A306E-B6A0-764A-897A-7C0776C8E23A}"/>
              </a:ext>
            </a:extLst>
          </p:cNvPr>
          <p:cNvSpPr txBox="1"/>
          <p:nvPr/>
        </p:nvSpPr>
        <p:spPr>
          <a:xfrm>
            <a:off x="8538460" y="4730431"/>
            <a:ext cx="33509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Scientist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Assistant Professor</a:t>
            </a:r>
          </a:p>
          <a:p>
            <a:r>
              <a:rPr lang="en-US" sz="2000" dirty="0">
                <a:solidFill>
                  <a:srgbClr val="9304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Assistant Professor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7A034CB-A0BD-FB40-BC79-C92389E6B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4038" y="4046946"/>
            <a:ext cx="2339412" cy="60434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114BAA-595A-4F4C-8F65-06A1E42A34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9704" y="3579839"/>
            <a:ext cx="1768996" cy="56755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D1DB39E-79C1-1B40-9F03-07917F694A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4998" y="4136968"/>
            <a:ext cx="2339412" cy="60434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C254CD8-B50F-4148-BC7B-718C423818B3}"/>
              </a:ext>
            </a:extLst>
          </p:cNvPr>
          <p:cNvSpPr txBox="1"/>
          <p:nvPr/>
        </p:nvSpPr>
        <p:spPr>
          <a:xfrm>
            <a:off x="2456849" y="292510"/>
            <a:ext cx="7143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Joman Y. Natsheh, M.D., Ph.D.</a:t>
            </a:r>
          </a:p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Scientist and Assistant Professor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D2B7638-2F51-CD4B-9F60-0CC2A08FC12A}"/>
              </a:ext>
            </a:extLst>
          </p:cNvPr>
          <p:cNvCxnSpPr>
            <a:cxnSpLocks/>
          </p:cNvCxnSpPr>
          <p:nvPr/>
        </p:nvCxnSpPr>
        <p:spPr>
          <a:xfrm flipV="1">
            <a:off x="1604706" y="1143211"/>
            <a:ext cx="923029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66E1F2F3-7E28-1345-96E2-9643BB747B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2926369" y="5227554"/>
            <a:ext cx="1270000" cy="12700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6308B8A-27DC-8247-9032-955EB0C444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1383" y="5311187"/>
            <a:ext cx="1270000" cy="127000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7087743-743B-EA4C-A013-92EC79360B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2288998" y="2993906"/>
            <a:ext cx="1694986" cy="612427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4508B13B-749A-4E4C-AB19-95BE15D9C250}"/>
              </a:ext>
            </a:extLst>
          </p:cNvPr>
          <p:cNvSpPr/>
          <p:nvPr/>
        </p:nvSpPr>
        <p:spPr>
          <a:xfrm>
            <a:off x="1057637" y="1581436"/>
            <a:ext cx="3809897" cy="13534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9C16A73-5195-6F4A-A617-74E3D47824EB}"/>
              </a:ext>
            </a:extLst>
          </p:cNvPr>
          <p:cNvSpPr/>
          <p:nvPr/>
        </p:nvSpPr>
        <p:spPr>
          <a:xfrm>
            <a:off x="357307" y="3339175"/>
            <a:ext cx="3140337" cy="2281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3F34A37-F172-2842-941B-6960F8923CAA}"/>
              </a:ext>
            </a:extLst>
          </p:cNvPr>
          <p:cNvSpPr/>
          <p:nvPr/>
        </p:nvSpPr>
        <p:spPr>
          <a:xfrm>
            <a:off x="3672475" y="3856701"/>
            <a:ext cx="4130679" cy="27244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A9A7735-FAA5-2842-94AD-3EE3EAC44140}"/>
              </a:ext>
            </a:extLst>
          </p:cNvPr>
          <p:cNvSpPr/>
          <p:nvPr/>
        </p:nvSpPr>
        <p:spPr>
          <a:xfrm>
            <a:off x="7980424" y="3339175"/>
            <a:ext cx="3840383" cy="24819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9FFD119-5E82-6B4E-837C-E8C6D6DD8327}"/>
              </a:ext>
            </a:extLst>
          </p:cNvPr>
          <p:cNvSpPr txBox="1"/>
          <p:nvPr/>
        </p:nvSpPr>
        <p:spPr>
          <a:xfrm>
            <a:off x="980248" y="1285324"/>
            <a:ext cx="928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Palestine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27A324-DFE0-964B-A87B-05EF96EF7C8F}"/>
              </a:ext>
            </a:extLst>
          </p:cNvPr>
          <p:cNvSpPr txBox="1"/>
          <p:nvPr/>
        </p:nvSpPr>
        <p:spPr>
          <a:xfrm>
            <a:off x="288737" y="3024514"/>
            <a:ext cx="1394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Palestine/USA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DE46F04-B5DE-704F-B857-A9B176C25A6B}"/>
              </a:ext>
            </a:extLst>
          </p:cNvPr>
          <p:cNvSpPr txBox="1"/>
          <p:nvPr/>
        </p:nvSpPr>
        <p:spPr>
          <a:xfrm>
            <a:off x="3588611" y="3532128"/>
            <a:ext cx="1394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Palestine/USA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E7EC9A4-4A68-AB47-9814-DA9F878DD833}"/>
              </a:ext>
            </a:extLst>
          </p:cNvPr>
          <p:cNvSpPr txBox="1"/>
          <p:nvPr/>
        </p:nvSpPr>
        <p:spPr>
          <a:xfrm>
            <a:off x="7883916" y="3021265"/>
            <a:ext cx="1394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Palestine/USA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C87C9AA-DD4D-F842-BA3C-32D325DE134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1749" y="1623316"/>
            <a:ext cx="1296939" cy="129693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DAA1D23-4A64-D04B-BBB2-7DE8EAD31A0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23597" y="3488498"/>
            <a:ext cx="1296939" cy="129693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49AEB41-D5F0-D943-9DF3-7A3644324D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45944" y="1577098"/>
            <a:ext cx="30099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6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4FA6F-A711-1547-95B2-CBCF76917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203" y="1613752"/>
            <a:ext cx="470581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Helpful Advice:</a:t>
            </a: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 on the journey, not the finish-line.</a:t>
            </a: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flexible and open to opportunities.</a:t>
            </a: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attention to your wellbeing.</a:t>
            </a: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back; it is duty, not charity.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02985D-C95C-7343-9D51-F18614C25D93}"/>
              </a:ext>
            </a:extLst>
          </p:cNvPr>
          <p:cNvSpPr txBox="1"/>
          <p:nvPr/>
        </p:nvSpPr>
        <p:spPr>
          <a:xfrm>
            <a:off x="2456849" y="292510"/>
            <a:ext cx="7143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Joman Y. Natsheh, M.D., Ph.D.</a:t>
            </a:r>
          </a:p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Scientist and Assistant Professor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7309C4C-A29D-1740-8213-BE6D80C786D5}"/>
              </a:ext>
            </a:extLst>
          </p:cNvPr>
          <p:cNvCxnSpPr>
            <a:cxnSpLocks/>
          </p:cNvCxnSpPr>
          <p:nvPr/>
        </p:nvCxnSpPr>
        <p:spPr>
          <a:xfrm flipV="1">
            <a:off x="1604706" y="1143211"/>
            <a:ext cx="923029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4FF7A8-3F0E-5A4E-B374-79F96819AF46}"/>
              </a:ext>
            </a:extLst>
          </p:cNvPr>
          <p:cNvSpPr txBox="1">
            <a:spLocks/>
          </p:cNvSpPr>
          <p:nvPr/>
        </p:nvSpPr>
        <p:spPr>
          <a:xfrm>
            <a:off x="6219852" y="1614604"/>
            <a:ext cx="484773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Things I wish I had known:</a:t>
            </a: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okay to take a non-traditional route.</a:t>
            </a: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okay to be stressed out, to question yourself and to lose self-confidence sometimes.</a:t>
            </a: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not racing time! There is no competition.</a:t>
            </a:r>
          </a:p>
          <a:p>
            <a:pPr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okay to feel like you are back to square one and starting over after each stage of your training.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DE2079-15B3-B545-8A42-76F4E68FF971}"/>
              </a:ext>
            </a:extLst>
          </p:cNvPr>
          <p:cNvSpPr/>
          <p:nvPr/>
        </p:nvSpPr>
        <p:spPr>
          <a:xfrm>
            <a:off x="860867" y="1470936"/>
            <a:ext cx="4694981" cy="2325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BABCDC-8024-844A-B5AA-19B38E0F862A}"/>
              </a:ext>
            </a:extLst>
          </p:cNvPr>
          <p:cNvSpPr/>
          <p:nvPr/>
        </p:nvSpPr>
        <p:spPr>
          <a:xfrm>
            <a:off x="6028392" y="1470935"/>
            <a:ext cx="5152752" cy="36682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8345A2-F83F-1246-B66D-614022F83500}"/>
              </a:ext>
            </a:extLst>
          </p:cNvPr>
          <p:cNvSpPr txBox="1"/>
          <p:nvPr/>
        </p:nvSpPr>
        <p:spPr>
          <a:xfrm>
            <a:off x="859644" y="4250575"/>
            <a:ext cx="34283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Email: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jomannatsheh@gmail.com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F2F7AA-EE94-DA45-9D08-01EB982059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3623" y="5271364"/>
            <a:ext cx="2095461" cy="135276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96BF635-B222-A948-8746-8CB5A289B723}"/>
              </a:ext>
            </a:extLst>
          </p:cNvPr>
          <p:cNvSpPr txBox="1"/>
          <p:nvPr/>
        </p:nvSpPr>
        <p:spPr>
          <a:xfrm>
            <a:off x="859644" y="5371280"/>
            <a:ext cx="4115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The Palestinian Neurosceince Initaitive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Email: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neuroscience@alquds.edu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http://neuroscience.alquds.edu</a:t>
            </a:r>
          </a:p>
        </p:txBody>
      </p:sp>
    </p:spTree>
    <p:extLst>
      <p:ext uri="{BB962C8B-B14F-4D97-AF65-F5344CB8AC3E}">
        <p14:creationId xmlns:p14="http://schemas.microsoft.com/office/powerpoint/2010/main" val="1129924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215</Words>
  <Application>Microsoft Macintosh PowerPoint</Application>
  <PresentationFormat>Widescreen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Joman Y. Natsheh</dc:creator>
  <cp:lastModifiedBy>Joman Y. Natsheh</cp:lastModifiedBy>
  <cp:revision>9</cp:revision>
  <dcterms:created xsi:type="dcterms:W3CDTF">2020-09-11T18:27:10Z</dcterms:created>
  <dcterms:modified xsi:type="dcterms:W3CDTF">2020-09-12T15:45:39Z</dcterms:modified>
</cp:coreProperties>
</file>